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99" r:id="rId4"/>
    <p:sldId id="300" r:id="rId5"/>
    <p:sldId id="301" r:id="rId6"/>
    <p:sldId id="284" r:id="rId7"/>
    <p:sldId id="282" r:id="rId8"/>
    <p:sldId id="280" r:id="rId9"/>
    <p:sldId id="296" r:id="rId10"/>
    <p:sldId id="277" r:id="rId11"/>
    <p:sldId id="292" r:id="rId12"/>
    <p:sldId id="293" r:id="rId13"/>
    <p:sldId id="302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4" d="100"/>
          <a:sy n="74" d="100"/>
        </p:scale>
        <p:origin x="-1672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30.05.16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4793673"/>
            <a:ext cx="7980218" cy="1828800"/>
          </a:xfrm>
        </p:spPr>
        <p:txBody>
          <a:bodyPr>
            <a:normAutofit/>
          </a:bodyPr>
          <a:lstStyle/>
          <a:p>
            <a:r>
              <a:rPr lang="nb-NO" sz="4000" dirty="0"/>
              <a:t>Inkludering, begeistring og samskaping i folkehelsearbeidet</a:t>
            </a:r>
            <a:br>
              <a:rPr lang="nb-NO" sz="4000" dirty="0"/>
            </a:br>
            <a:r>
              <a:rPr lang="nb-NO" sz="4000" dirty="0"/>
              <a:t>Sandnes, 28.04.2016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Ruth Marie Donovan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600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 elementer i sosial markedsføring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Brukerorientert</a:t>
            </a:r>
            <a:r>
              <a:rPr lang="en-AU" dirty="0"/>
              <a:t> – </a:t>
            </a:r>
            <a:r>
              <a:rPr lang="en-AU" dirty="0" err="1"/>
              <a:t>reell</a:t>
            </a:r>
            <a:r>
              <a:rPr lang="en-AU" dirty="0"/>
              <a:t> </a:t>
            </a:r>
            <a:r>
              <a:rPr lang="en-AU" dirty="0" err="1"/>
              <a:t>medvirkning</a:t>
            </a:r>
            <a:r>
              <a:rPr lang="en-AU" dirty="0"/>
              <a:t> </a:t>
            </a:r>
          </a:p>
          <a:p>
            <a:r>
              <a:rPr lang="en-AU" dirty="0" err="1"/>
              <a:t>Atferdsfokus</a:t>
            </a:r>
            <a:r>
              <a:rPr lang="en-AU" dirty="0"/>
              <a:t> – </a:t>
            </a:r>
            <a:r>
              <a:rPr lang="en-AU" dirty="0" err="1"/>
              <a:t>det</a:t>
            </a:r>
            <a:r>
              <a:rPr lang="en-AU" dirty="0"/>
              <a:t> handler </a:t>
            </a:r>
            <a:r>
              <a:rPr lang="en-AU" dirty="0" err="1"/>
              <a:t>i</a:t>
            </a:r>
            <a:r>
              <a:rPr lang="en-AU" dirty="0"/>
              <a:t> </a:t>
            </a:r>
            <a:r>
              <a:rPr lang="en-AU" dirty="0" err="1"/>
              <a:t>bunn</a:t>
            </a:r>
            <a:r>
              <a:rPr lang="en-AU" dirty="0"/>
              <a:t> </a:t>
            </a:r>
            <a:r>
              <a:rPr lang="en-AU" dirty="0" err="1"/>
              <a:t>og</a:t>
            </a:r>
            <a:r>
              <a:rPr lang="en-AU" dirty="0"/>
              <a:t> </a:t>
            </a:r>
            <a:r>
              <a:rPr lang="en-AU" dirty="0" err="1"/>
              <a:t>grunn</a:t>
            </a:r>
            <a:r>
              <a:rPr lang="en-AU" dirty="0"/>
              <a:t> om </a:t>
            </a:r>
            <a:r>
              <a:rPr lang="en-AU" dirty="0" err="1"/>
              <a:t>hva</a:t>
            </a:r>
            <a:r>
              <a:rPr lang="en-AU" dirty="0"/>
              <a:t> folk </a:t>
            </a:r>
            <a:r>
              <a:rPr lang="en-AU" dirty="0" err="1"/>
              <a:t>gjør</a:t>
            </a:r>
            <a:endParaRPr lang="en-AU" dirty="0"/>
          </a:p>
          <a:p>
            <a:r>
              <a:rPr lang="en-AU" dirty="0" err="1"/>
              <a:t>Teoridrevet</a:t>
            </a:r>
            <a:r>
              <a:rPr lang="en-AU" dirty="0"/>
              <a:t> (formative Research) – </a:t>
            </a:r>
            <a:r>
              <a:rPr lang="en-AU" dirty="0" err="1"/>
              <a:t>hva</a:t>
            </a:r>
            <a:r>
              <a:rPr lang="en-AU" dirty="0"/>
              <a:t> vet du om </a:t>
            </a:r>
            <a:r>
              <a:rPr lang="en-AU" dirty="0" err="1"/>
              <a:t>hva</a:t>
            </a:r>
            <a:r>
              <a:rPr lang="en-AU" dirty="0"/>
              <a:t> </a:t>
            </a:r>
            <a:r>
              <a:rPr lang="en-AU" dirty="0" err="1"/>
              <a:t>som</a:t>
            </a:r>
            <a:r>
              <a:rPr lang="en-AU" dirty="0"/>
              <a:t> </a:t>
            </a:r>
            <a:r>
              <a:rPr lang="en-AU" dirty="0" err="1"/>
              <a:t>styrer</a:t>
            </a:r>
            <a:r>
              <a:rPr lang="en-AU" dirty="0"/>
              <a:t> </a:t>
            </a:r>
            <a:r>
              <a:rPr lang="en-AU" dirty="0" err="1"/>
              <a:t>dagens</a:t>
            </a:r>
            <a:r>
              <a:rPr lang="en-AU" dirty="0"/>
              <a:t> </a:t>
            </a:r>
            <a:r>
              <a:rPr lang="en-AU" dirty="0" err="1"/>
              <a:t>atferd</a:t>
            </a:r>
            <a:r>
              <a:rPr lang="en-AU" dirty="0"/>
              <a:t>?</a:t>
            </a:r>
          </a:p>
          <a:p>
            <a:r>
              <a:rPr lang="en-AU" dirty="0" err="1"/>
              <a:t>Utvikle</a:t>
            </a:r>
            <a:r>
              <a:rPr lang="en-AU" dirty="0"/>
              <a:t> </a:t>
            </a:r>
            <a:r>
              <a:rPr lang="en-AU" dirty="0" err="1"/>
              <a:t>innsikt</a:t>
            </a:r>
            <a:r>
              <a:rPr lang="en-AU" dirty="0"/>
              <a:t> (</a:t>
            </a:r>
            <a:r>
              <a:rPr lang="en-AU" dirty="0" err="1"/>
              <a:t>fokusgruppe</a:t>
            </a:r>
            <a:r>
              <a:rPr lang="en-AU" dirty="0"/>
              <a:t>, </a:t>
            </a:r>
            <a:r>
              <a:rPr lang="en-AU" dirty="0" err="1"/>
              <a:t>intervjuer</a:t>
            </a:r>
            <a:r>
              <a:rPr lang="en-AU" dirty="0"/>
              <a:t>)</a:t>
            </a:r>
          </a:p>
          <a:p>
            <a:r>
              <a:rPr lang="en-AU" dirty="0" err="1"/>
              <a:t>Forståelsen</a:t>
            </a:r>
            <a:r>
              <a:rPr lang="en-AU" dirty="0"/>
              <a:t> </a:t>
            </a:r>
            <a:r>
              <a:rPr lang="en-AU" dirty="0" err="1"/>
              <a:t>av</a:t>
            </a:r>
            <a:r>
              <a:rPr lang="en-AU" dirty="0"/>
              <a:t> </a:t>
            </a:r>
            <a:r>
              <a:rPr lang="en-AU" dirty="0" err="1"/>
              <a:t>kost</a:t>
            </a:r>
            <a:r>
              <a:rPr lang="en-AU" dirty="0"/>
              <a:t>/</a:t>
            </a:r>
            <a:r>
              <a:rPr lang="en-AU" dirty="0" err="1"/>
              <a:t>nytte</a:t>
            </a:r>
            <a:r>
              <a:rPr lang="en-AU" dirty="0"/>
              <a:t> (</a:t>
            </a:r>
            <a:r>
              <a:rPr lang="en-AU" dirty="0" err="1"/>
              <a:t>Utbytte</a:t>
            </a:r>
            <a:r>
              <a:rPr lang="en-AU" dirty="0"/>
              <a:t>) – </a:t>
            </a:r>
            <a:r>
              <a:rPr lang="en-AU" dirty="0" err="1"/>
              <a:t>Whats</a:t>
            </a:r>
            <a:r>
              <a:rPr lang="en-AU" dirty="0"/>
              <a:t> in it for me? </a:t>
            </a:r>
          </a:p>
          <a:p>
            <a:r>
              <a:rPr lang="en-AU" dirty="0" err="1"/>
              <a:t>Forståelsen</a:t>
            </a:r>
            <a:r>
              <a:rPr lang="en-AU" dirty="0"/>
              <a:t> </a:t>
            </a:r>
            <a:r>
              <a:rPr lang="en-AU" dirty="0" err="1"/>
              <a:t>av</a:t>
            </a:r>
            <a:r>
              <a:rPr lang="en-AU" dirty="0"/>
              <a:t> </a:t>
            </a:r>
            <a:r>
              <a:rPr lang="en-AU" dirty="0" err="1"/>
              <a:t>konkurrerende</a:t>
            </a:r>
            <a:r>
              <a:rPr lang="en-AU" dirty="0"/>
              <a:t> </a:t>
            </a:r>
            <a:r>
              <a:rPr lang="en-AU" dirty="0" err="1"/>
              <a:t>atferder</a:t>
            </a:r>
            <a:r>
              <a:rPr lang="en-AU" dirty="0"/>
              <a:t>- </a:t>
            </a:r>
            <a:r>
              <a:rPr lang="en-AU" dirty="0" err="1"/>
              <a:t>Hva</a:t>
            </a:r>
            <a:r>
              <a:rPr lang="en-AU" dirty="0"/>
              <a:t> </a:t>
            </a:r>
            <a:r>
              <a:rPr lang="en-AU" dirty="0" err="1"/>
              <a:t>kan</a:t>
            </a:r>
            <a:r>
              <a:rPr lang="en-AU" dirty="0"/>
              <a:t> </a:t>
            </a:r>
            <a:r>
              <a:rPr lang="en-AU" dirty="0" err="1"/>
              <a:t>jeg</a:t>
            </a:r>
            <a:r>
              <a:rPr lang="en-AU" dirty="0"/>
              <a:t> </a:t>
            </a:r>
            <a:r>
              <a:rPr lang="en-AU" dirty="0" err="1"/>
              <a:t>gjøre</a:t>
            </a:r>
            <a:r>
              <a:rPr lang="en-AU" dirty="0"/>
              <a:t> </a:t>
            </a:r>
            <a:r>
              <a:rPr lang="en-AU" dirty="0" err="1"/>
              <a:t>i</a:t>
            </a:r>
            <a:r>
              <a:rPr lang="en-AU" dirty="0"/>
              <a:t> </a:t>
            </a:r>
            <a:r>
              <a:rPr lang="en-AU" dirty="0" err="1"/>
              <a:t>stedet</a:t>
            </a:r>
            <a:r>
              <a:rPr lang="en-AU" dirty="0"/>
              <a:t>? </a:t>
            </a:r>
          </a:p>
          <a:p>
            <a:r>
              <a:rPr lang="en-AU" dirty="0" err="1"/>
              <a:t>Prinsippet</a:t>
            </a:r>
            <a:r>
              <a:rPr lang="en-AU" dirty="0"/>
              <a:t> om </a:t>
            </a:r>
            <a:r>
              <a:rPr lang="en-AU" dirty="0" err="1"/>
              <a:t>segmentering</a:t>
            </a:r>
            <a:r>
              <a:rPr lang="en-AU" dirty="0"/>
              <a:t> – HVEM </a:t>
            </a:r>
            <a:r>
              <a:rPr lang="en-AU" dirty="0" err="1"/>
              <a:t>er</a:t>
            </a:r>
            <a:r>
              <a:rPr lang="en-AU" dirty="0"/>
              <a:t> </a:t>
            </a:r>
            <a:r>
              <a:rPr lang="en-AU" dirty="0" err="1"/>
              <a:t>det</a:t>
            </a:r>
            <a:r>
              <a:rPr lang="en-AU" dirty="0"/>
              <a:t> du </a:t>
            </a:r>
            <a:r>
              <a:rPr lang="en-AU" dirty="0" err="1"/>
              <a:t>vil</a:t>
            </a:r>
            <a:r>
              <a:rPr lang="en-AU" dirty="0"/>
              <a:t> </a:t>
            </a:r>
            <a:r>
              <a:rPr lang="en-AU" dirty="0" err="1"/>
              <a:t>nå</a:t>
            </a:r>
            <a:r>
              <a:rPr lang="en-AU" dirty="0"/>
              <a:t>? </a:t>
            </a:r>
          </a:p>
          <a:p>
            <a:r>
              <a:rPr lang="en-AU" dirty="0" err="1"/>
              <a:t>Metodemix</a:t>
            </a:r>
            <a:r>
              <a:rPr lang="en-AU" dirty="0"/>
              <a:t>; Control, inform, design, educate and support</a:t>
            </a:r>
          </a:p>
        </p:txBody>
      </p:sp>
    </p:spTree>
    <p:extLst>
      <p:ext uri="{BB962C8B-B14F-4D97-AF65-F5344CB8AC3E}">
        <p14:creationId xmlns:p14="http://schemas.microsoft.com/office/powerpoint/2010/main" val="172384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Bureaucracy til Adhocracy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Co-creation – </a:t>
            </a:r>
            <a:r>
              <a:rPr lang="en-AU" dirty="0" err="1"/>
              <a:t>samskape</a:t>
            </a:r>
            <a:r>
              <a:rPr lang="en-AU" dirty="0"/>
              <a:t> </a:t>
            </a:r>
            <a:r>
              <a:rPr lang="en-AU" dirty="0" err="1"/>
              <a:t>løsninger</a:t>
            </a:r>
            <a:endParaRPr lang="en-AU" dirty="0"/>
          </a:p>
          <a:p>
            <a:r>
              <a:rPr lang="en-AU" dirty="0"/>
              <a:t>Social marketing </a:t>
            </a:r>
          </a:p>
          <a:p>
            <a:r>
              <a:rPr lang="en-AU" dirty="0" err="1"/>
              <a:t>Innovasjon</a:t>
            </a:r>
            <a:endParaRPr lang="en-AU" dirty="0"/>
          </a:p>
          <a:p>
            <a:r>
              <a:rPr lang="en-AU" dirty="0" err="1"/>
              <a:t>Tjenestedesign</a:t>
            </a:r>
            <a:endParaRPr lang="en-AU" dirty="0"/>
          </a:p>
          <a:p>
            <a:r>
              <a:rPr lang="en-AU" dirty="0" err="1"/>
              <a:t>Kommunikasjon</a:t>
            </a:r>
            <a:r>
              <a:rPr lang="en-AU" dirty="0"/>
              <a:t> &amp; </a:t>
            </a:r>
            <a:r>
              <a:rPr lang="en-AU" dirty="0" err="1"/>
              <a:t>påvirkning</a:t>
            </a:r>
            <a:endParaRPr lang="en-AU" dirty="0"/>
          </a:p>
          <a:p>
            <a:r>
              <a:rPr lang="en-AU" dirty="0"/>
              <a:t>Health Literacy</a:t>
            </a:r>
          </a:p>
          <a:p>
            <a:r>
              <a:rPr lang="en-AU" dirty="0"/>
              <a:t>From telling to involving!</a:t>
            </a:r>
          </a:p>
          <a:p>
            <a:r>
              <a:rPr lang="en-AU" dirty="0"/>
              <a:t>Fra </a:t>
            </a:r>
            <a:r>
              <a:rPr lang="en-AU" dirty="0" err="1"/>
              <a:t>kunnskap</a:t>
            </a:r>
            <a:r>
              <a:rPr lang="en-AU" dirty="0"/>
              <a:t> </a:t>
            </a:r>
            <a:r>
              <a:rPr lang="en-AU" dirty="0" err="1"/>
              <a:t>til</a:t>
            </a:r>
            <a:r>
              <a:rPr lang="en-AU" dirty="0"/>
              <a:t> handling</a:t>
            </a:r>
          </a:p>
          <a:p>
            <a:r>
              <a:rPr lang="en-AU" dirty="0"/>
              <a:t>Fra </a:t>
            </a:r>
            <a:r>
              <a:rPr lang="en-AU" dirty="0" err="1"/>
              <a:t>kunnskapsformidling</a:t>
            </a:r>
            <a:r>
              <a:rPr lang="en-AU" dirty="0"/>
              <a:t> to shared decision-making </a:t>
            </a:r>
          </a:p>
        </p:txBody>
      </p:sp>
    </p:spTree>
    <p:extLst>
      <p:ext uri="{BB962C8B-B14F-4D97-AF65-F5344CB8AC3E}">
        <p14:creationId xmlns:p14="http://schemas.microsoft.com/office/powerpoint/2010/main" val="276826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RØST – Bergen</a:t>
            </a:r>
          </a:p>
          <a:p>
            <a:pPr lvl="1"/>
            <a:r>
              <a:rPr lang="nb-NO" dirty="0"/>
              <a:t>Sosiale medier skaper endring. #Gårforlivet </a:t>
            </a:r>
          </a:p>
          <a:p>
            <a:r>
              <a:rPr lang="nb-NO" dirty="0"/>
              <a:t>Fengselsprosjektet</a:t>
            </a:r>
          </a:p>
          <a:p>
            <a:pPr lvl="1"/>
            <a:r>
              <a:rPr lang="nb-NO" dirty="0"/>
              <a:t>Skreddersy kampanjen tett på kontekst</a:t>
            </a:r>
          </a:p>
          <a:p>
            <a:r>
              <a:rPr lang="nb-NO" dirty="0"/>
              <a:t>LAR prosjektet Nesttun </a:t>
            </a:r>
          </a:p>
          <a:p>
            <a:r>
              <a:rPr lang="nb-NO" dirty="0"/>
              <a:t>Real life projects Ås, Bergen og NTNU</a:t>
            </a:r>
          </a:p>
          <a:p>
            <a:r>
              <a:rPr lang="nb-NO" dirty="0"/>
              <a:t>Trappa til everest</a:t>
            </a:r>
          </a:p>
          <a:p>
            <a:r>
              <a:rPr lang="nb-NO" dirty="0"/>
              <a:t>«tell me your story»</a:t>
            </a:r>
          </a:p>
          <a:p>
            <a:r>
              <a:rPr lang="nb-NO" dirty="0"/>
              <a:t>Bilsete bruk i Texas</a:t>
            </a:r>
          </a:p>
          <a:p>
            <a:r>
              <a:rPr lang="nb-NO" dirty="0"/>
              <a:t>Act – belong - commit</a:t>
            </a:r>
          </a:p>
          <a:p>
            <a:endParaRPr lang="nb-NO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359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28" y="464127"/>
            <a:ext cx="440055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7528" y="1449538"/>
            <a:ext cx="49783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Gå aksjonen #Gårforlivet startet på Facebook 1. november 2015 og har frem til nå mobilisert mange mennesker til å komme seg ut på tur. Beksjeden er enkel. Vi gårforlivet, vi går for hverandre og vi deler motivasjon </a:t>
            </a:r>
          </a:p>
        </p:txBody>
      </p:sp>
    </p:spTree>
    <p:extLst>
      <p:ext uri="{BB962C8B-B14F-4D97-AF65-F5344CB8AC3E}">
        <p14:creationId xmlns:p14="http://schemas.microsoft.com/office/powerpoint/2010/main" val="355889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97" y="193964"/>
            <a:ext cx="3641134" cy="6507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0218" y="1117600"/>
            <a:ext cx="55325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Brukerne tok bilder som de delte med hashtaggen #gårforlivet. Fra 1. november 2015 frem til nå har brukerne delt langt over 1000 bilder! Bildene er satt sammen i en mosaikk og representerer betydningen av fellesskap, tilhørighet, inkludering og det å bety noe for andre. #RØST2016 </a:t>
            </a:r>
          </a:p>
        </p:txBody>
      </p:sp>
    </p:spTree>
    <p:extLst>
      <p:ext uri="{BB962C8B-B14F-4D97-AF65-F5344CB8AC3E}">
        <p14:creationId xmlns:p14="http://schemas.microsoft.com/office/powerpoint/2010/main" val="199418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" y="901360"/>
            <a:ext cx="11808719" cy="48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4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0" y="489527"/>
            <a:ext cx="11019578" cy="61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påvirker mine refleksjoner?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William Kymlicka (Kanadisk politisk filosof, Multiculturalism)</a:t>
            </a:r>
          </a:p>
          <a:p>
            <a:pPr lvl="1"/>
            <a:r>
              <a:rPr lang="nb-NO" dirty="0"/>
              <a:t>Er rettferdighet likhet eller å anerkjenne forskjeller?</a:t>
            </a:r>
          </a:p>
          <a:p>
            <a:pPr lvl="1"/>
            <a:r>
              <a:rPr lang="nb-NO" dirty="0"/>
              <a:t>Prosesslikhet versus resultatlikhet</a:t>
            </a:r>
          </a:p>
          <a:p>
            <a:r>
              <a:rPr lang="nb-NO" dirty="0"/>
              <a:t>Sosial ulikhet – Dahlgren &amp; Whitehead</a:t>
            </a:r>
          </a:p>
          <a:p>
            <a:pPr lvl="1"/>
            <a:r>
              <a:rPr lang="nb-NO" dirty="0"/>
              <a:t>Forskjellene er systematiske, sosialt frembrakte og anses som urettferdige</a:t>
            </a:r>
          </a:p>
          <a:p>
            <a:r>
              <a:rPr lang="nb-NO" dirty="0"/>
              <a:t>Likeverdige tjenester gjennom helsefremmende arbeid</a:t>
            </a:r>
          </a:p>
          <a:p>
            <a:pPr lvl="1"/>
            <a:r>
              <a:rPr lang="nb-NO" dirty="0"/>
              <a:t>Når noen får like tjenester er det noen som ikke får like gode tjenester </a:t>
            </a:r>
          </a:p>
          <a:p>
            <a:pPr lvl="1"/>
            <a:r>
              <a:rPr lang="nb-NO" dirty="0"/>
              <a:t>Epowerment og medvirkning</a:t>
            </a:r>
          </a:p>
          <a:p>
            <a:r>
              <a:rPr lang="nb-NO" dirty="0"/>
              <a:t>Sosial markedsføring – Bruk av markedsføring for å redusere ulikheter</a:t>
            </a:r>
            <a:endParaRPr lang="en-AU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227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808" y="1948873"/>
            <a:ext cx="11342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000" dirty="0"/>
              <a:t>Stadiemodellen av Proschaska og DiClimente ble opprinnelig utarbeidet for individuelle atferdsendringer knyttet til alkohol og tobakk men kan med fordel nyttigjøres i arbeidet med å implementere endringer i organisasjoner eller i lokalsamfunnet. Stadiemodellen brukt for å måle grad av modenhet for endring i lokalsamfunnet, opererer med ni stadier. De 9 stadiene er: 1. har ingen oppmerksomhet til temaet/problemet, 2. Benekting av problemet, 3. er oppmerksom på temaet/problemet, men har ikke iverksatt noen tiltak, 4. føroverveielse - vurderer å gjøre noe med temaet/problemet), 5. forberedelse – planlegger konkrete handlinger for å løse problemet, 6. handling, 7. stabilisering og vedlikehold, 8. bekreftelse og utvidelse, 9. profesjonalisering (lokalsamfunnet har høy grad av eierforhold til tjenesten, tilbudet/programmet (Sletteland &amp; Donovan, 2012</a:t>
            </a:r>
            <a:r>
              <a:rPr lang="nb-NO" sz="1600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17763" cy="1021912"/>
          </a:xfrm>
        </p:spPr>
        <p:txBody>
          <a:bodyPr/>
          <a:lstStyle/>
          <a:p>
            <a:r>
              <a:rPr lang="nb-NO" dirty="0"/>
              <a:t>Lokalsamfunnets modenhet for endring</a:t>
            </a:r>
          </a:p>
        </p:txBody>
      </p:sp>
    </p:spTree>
    <p:extLst>
      <p:ext uri="{BB962C8B-B14F-4D97-AF65-F5344CB8AC3E}">
        <p14:creationId xmlns:p14="http://schemas.microsoft.com/office/powerpoint/2010/main" val="376126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 tankeeksperiment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kommunen du jobber er du blitt bedt om fremme mental helse for befolkningen.</a:t>
            </a:r>
          </a:p>
          <a:p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Hvordan vil du gå frem?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Hva trenger du av innsikt?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Hva trenger du i verktøykassen?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Hvem kan hjelpe?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410" y="3242845"/>
            <a:ext cx="5452289" cy="27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 du en plan?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HVEM må du få med deg? </a:t>
            </a:r>
          </a:p>
          <a:p>
            <a:r>
              <a:rPr lang="nb-NO" dirty="0"/>
              <a:t>HVOR vil du begynne?</a:t>
            </a:r>
          </a:p>
          <a:p>
            <a:r>
              <a:rPr lang="nb-NO" dirty="0"/>
              <a:t>HVA vil du prioritere?</a:t>
            </a:r>
          </a:p>
          <a:p>
            <a:r>
              <a:rPr lang="nb-NO" dirty="0"/>
              <a:t>HVORDAN vil du gjennomføre endringen?</a:t>
            </a:r>
          </a:p>
          <a:p>
            <a:r>
              <a:rPr lang="nb-NO" dirty="0"/>
              <a:t>SMART </a:t>
            </a:r>
          </a:p>
          <a:p>
            <a:pPr lvl="1"/>
            <a:r>
              <a:rPr lang="nb-NO" dirty="0"/>
              <a:t>Spesific, measurable, achievable, realistic, timebound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324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Målgruppeforståelse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533293" cy="4023360"/>
          </a:xfrm>
        </p:spPr>
        <p:txBody>
          <a:bodyPr/>
          <a:lstStyle/>
          <a:p>
            <a:r>
              <a:rPr lang="nb-NO" dirty="0"/>
              <a:t>Hvem er målgruppen? </a:t>
            </a:r>
          </a:p>
          <a:p>
            <a:r>
              <a:rPr lang="nb-NO" dirty="0"/>
              <a:t>Hvilke metoder trenger du å bruke for å få mer innsikt i målgruppen</a:t>
            </a:r>
          </a:p>
          <a:p>
            <a:r>
              <a:rPr lang="nb-NO" dirty="0"/>
              <a:t>Fokusgruppe, intervju, spørreundersøkelse</a:t>
            </a:r>
          </a:p>
          <a:p>
            <a:r>
              <a:rPr lang="nb-NO" dirty="0"/>
              <a:t>Bruk intervensjonsstrategi basert på anerkjente atferdsteorier og modeller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886" y="2215715"/>
            <a:ext cx="3810330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4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Jeg hører hva du sier... </a:t>
            </a:r>
            <a:br>
              <a:rPr lang="nb-NO" dirty="0"/>
            </a:br>
            <a:r>
              <a:rPr lang="nb-NO" dirty="0"/>
              <a:t>og jeg driter i det!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907" y="2092289"/>
            <a:ext cx="6427821" cy="456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1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13470</TotalTime>
  <Words>626</Words>
  <Application>Microsoft Macintosh PowerPoint</Application>
  <PresentationFormat>Tilpasset</PresentationFormat>
  <Paragraphs>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Integral</vt:lpstr>
      <vt:lpstr>Inkludering, begeistring og samskaping i folkehelsearbeidet Sandnes, 28.04.2016</vt:lpstr>
      <vt:lpstr>PowerPoint-presentasjon</vt:lpstr>
      <vt:lpstr>PowerPoint-presentasjon</vt:lpstr>
      <vt:lpstr>Hva påvirker mine refleksjoner? </vt:lpstr>
      <vt:lpstr>Lokalsamfunnets modenhet for endring</vt:lpstr>
      <vt:lpstr>Et tankeeksperiment</vt:lpstr>
      <vt:lpstr>Har du en plan?</vt:lpstr>
      <vt:lpstr>Målgruppeforståelse</vt:lpstr>
      <vt:lpstr>Jeg hører hva du sier...  og jeg driter i det! </vt:lpstr>
      <vt:lpstr>Nøkkel elementer i sosial markedsføring</vt:lpstr>
      <vt:lpstr>Fra Bureaucracy til Adhocracy </vt:lpstr>
      <vt:lpstr>Eksempler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marketing and health promotion   Oslo 09.10.2015</dc:title>
  <dc:creator>Ruth Marie Donovan</dc:creator>
  <cp:lastModifiedBy>Elise Rekdal</cp:lastModifiedBy>
  <cp:revision>49</cp:revision>
  <dcterms:created xsi:type="dcterms:W3CDTF">2015-09-26T06:09:34Z</dcterms:created>
  <dcterms:modified xsi:type="dcterms:W3CDTF">2016-05-30T12:57:29Z</dcterms:modified>
</cp:coreProperties>
</file>